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79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DCDD-BB25-4A0D-A720-8F49B47B1EFC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A3E6-0A9B-41CF-B74C-916B28C9A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6EB03-A387-4E93-B29C-0F101F134FDF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0F6F-5F21-419A-9A90-F8DA46F4B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FA64-C5E4-4176-8E11-D08FCF4DA719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DCD1-2C3C-4E2F-ABF3-0B9C81C8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365B-BC38-4D6A-A9EF-F72AA5D4FD9F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A529-187A-4730-B5CD-66D563A39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C893-4C5B-417F-94F3-B101592640CD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AEC1-FF32-4286-ACB4-3289D45DB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8477-505A-4A09-8F8C-943E84705E27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FFAF-F0B3-49D2-92D2-332354F42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C767-5DB0-4EE5-9D20-2F5C71733F33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E195-8F2C-4343-8041-3B4BF959A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7603-F536-4978-8E2B-AEB3AA6A935F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3C79-256E-477A-929E-EC9831D09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027B-C786-47EC-AD43-46C754B6B5E7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C787-1DBB-4E38-A6CB-44188ECC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EBA9-D119-458C-8591-95DD2DE1E008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C475-3B47-438D-A72F-33C8F82CB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428A-83AB-4DAC-96A9-400655E55448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EA54-0767-4381-864E-B1BF43C27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40732-BA9B-46CD-AFD2-702A0391E4AD}" type="datetimeFigureOut">
              <a:rPr lang="ru-RU"/>
              <a:pPr>
                <a:defRPr/>
              </a:pPr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57BF7-F764-46BD-A791-D2A20099E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568952" cy="3168352"/>
          </a:xfrm>
        </p:spPr>
        <p:txBody>
          <a:bodyPr/>
          <a:lstStyle/>
          <a:p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r>
              <a:rPr lang="ru-RU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«Байкал на всех один»</a:t>
            </a:r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66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92896"/>
            <a:ext cx="7056784" cy="122413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Какая рыба в Байкале самая крупная?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507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00706"/>
            <a:ext cx="4320480" cy="5580621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b="1" dirty="0"/>
              <a:t>Самая крупная рыба на Байкале – осётр </a:t>
            </a:r>
            <a:r>
              <a:rPr lang="ru-RU" sz="3600" b="1" dirty="0"/>
              <a:t>байкальский.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399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6984776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Какое животное является столь многочисленным в Байкало-Ленском заповеднике, что его именем изначально хотели назвать сам заповедник?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343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04664"/>
            <a:ext cx="4248472" cy="67667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Бурый медведь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563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2492896"/>
            <a:ext cx="7272808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Где самое влажное и самое сухое место на Байкале?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549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5" y="-3990"/>
            <a:ext cx="9144000" cy="6464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5333763" cy="60466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Самое влажное на побережье у подножия хребта </a:t>
            </a:r>
            <a:r>
              <a:rPr lang="ru-RU" sz="3600" b="1" dirty="0" err="1"/>
              <a:t>Хамар-Дабан</a:t>
            </a:r>
            <a:r>
              <a:rPr lang="ru-RU" sz="3600" b="1" dirty="0"/>
              <a:t>.</a:t>
            </a:r>
          </a:p>
          <a:p>
            <a:pPr marL="0" indent="0">
              <a:buNone/>
            </a:pPr>
            <a:r>
              <a:rPr lang="ru-RU" sz="3600" b="1" dirty="0"/>
              <a:t>Самое сухое на острове Ольхон и в </a:t>
            </a:r>
            <a:r>
              <a:rPr lang="ru-RU" sz="3600" b="1" dirty="0" err="1"/>
              <a:t>Приольхонье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272808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называются только что родившиеся детёныши нерпы, перелинявшие </a:t>
            </a:r>
            <a:r>
              <a:rPr lang="ru-RU" dirty="0" err="1" smtClean="0"/>
              <a:t>нерпята</a:t>
            </a:r>
            <a:r>
              <a:rPr lang="ru-RU" dirty="0" smtClean="0"/>
              <a:t> и взрослые нерпы?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2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003232" cy="74868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Только что родившийся детёныш нерпы до момента линьки зовётся «белёк».</a:t>
            </a:r>
          </a:p>
          <a:p>
            <a:pPr marL="0" indent="0">
              <a:buNone/>
            </a:pPr>
            <a:r>
              <a:rPr lang="ru-RU" sz="3600" b="1" dirty="0" err="1"/>
              <a:t>Нерпёнок</a:t>
            </a:r>
            <a:r>
              <a:rPr lang="ru-RU" sz="3600" b="1" dirty="0"/>
              <a:t> первого года жизни – «</a:t>
            </a:r>
            <a:r>
              <a:rPr lang="ru-RU" sz="3600" b="1" dirty="0" err="1"/>
              <a:t>кумуткан</a:t>
            </a:r>
            <a:r>
              <a:rPr lang="ru-RU" sz="3600" b="1" dirty="0"/>
              <a:t>», второго года жизни – «</a:t>
            </a:r>
            <a:r>
              <a:rPr lang="ru-RU" sz="3600" b="1" dirty="0" err="1"/>
              <a:t>хубун</a:t>
            </a:r>
            <a:r>
              <a:rPr lang="ru-RU" sz="3600" b="1" dirty="0"/>
              <a:t>». Молодой самец – «</a:t>
            </a:r>
            <a:r>
              <a:rPr lang="ru-RU" sz="3600" b="1" dirty="0" err="1"/>
              <a:t>кумай</a:t>
            </a:r>
            <a:r>
              <a:rPr lang="ru-RU" sz="3600" b="1" dirty="0"/>
              <a:t>», старый самец – «аргал».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309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3"/>
          <a:stretch/>
        </p:blipFill>
        <p:spPr>
          <a:xfrm>
            <a:off x="0" y="44624"/>
            <a:ext cx="9105032" cy="68133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b="1" dirty="0"/>
              <a:t>Только что родившийся детёныш нерпы до момента линьки зовётся «белёк».</a:t>
            </a:r>
          </a:p>
          <a:p>
            <a:pPr marL="0" indent="0">
              <a:buNone/>
            </a:pPr>
            <a:r>
              <a:rPr lang="ru-RU" b="1" dirty="0" err="1"/>
              <a:t>Нерпёнок</a:t>
            </a:r>
            <a:r>
              <a:rPr lang="ru-RU" b="1" dirty="0"/>
              <a:t> первого года жизни – «</a:t>
            </a:r>
            <a:r>
              <a:rPr lang="ru-RU" b="1" dirty="0" err="1"/>
              <a:t>кумуткан</a:t>
            </a:r>
            <a:r>
              <a:rPr lang="ru-RU" b="1" dirty="0"/>
              <a:t>», второго года жизни – «</a:t>
            </a:r>
            <a:r>
              <a:rPr lang="ru-RU" b="1" dirty="0" err="1"/>
              <a:t>хубун</a:t>
            </a:r>
            <a:r>
              <a:rPr lang="ru-RU" b="1" dirty="0"/>
              <a:t>». Молодой самец – «</a:t>
            </a:r>
            <a:r>
              <a:rPr lang="ru-RU" b="1" dirty="0" err="1"/>
              <a:t>кумай</a:t>
            </a:r>
            <a:r>
              <a:rPr lang="ru-RU" b="1" dirty="0"/>
              <a:t>», старый самец – «аргал».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72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1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564904"/>
            <a:ext cx="5904656" cy="230425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b="1" dirty="0" smtClean="0"/>
              <a:t>Как называется и откуда дует самый коварный и свирепый ветер на Байкале?</a:t>
            </a:r>
            <a:endParaRPr lang="ru-RU" sz="36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60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3"/>
          <a:stretch/>
        </p:blipFill>
        <p:spPr>
          <a:xfrm>
            <a:off x="0" y="-26870"/>
            <a:ext cx="9105032" cy="68133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-26870"/>
            <a:ext cx="7344816" cy="20665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    </a:t>
            </a:r>
            <a: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оз. Байкал было внесено в Список объектов всемирного наследия ЮНЕСКО? </a:t>
            </a:r>
            <a:endParaRPr lang="ru-RU" sz="4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90000">
              <a:srgbClr val="3692AB"/>
            </a:gs>
            <a:gs pos="57000">
              <a:schemeClr val="accent5">
                <a:lumMod val="89000"/>
              </a:schemeClr>
            </a:gs>
            <a:gs pos="71000">
              <a:schemeClr val="accent5">
                <a:lumMod val="75000"/>
              </a:schemeClr>
            </a:gs>
            <a:gs pos="99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b="1" dirty="0"/>
              <a:t>«</a:t>
            </a:r>
            <a:r>
              <a:rPr lang="ru-RU" b="1" dirty="0" err="1"/>
              <a:t>Сарма</a:t>
            </a:r>
            <a:r>
              <a:rPr lang="ru-RU" b="1" dirty="0"/>
              <a:t>» – северо-западный ветер, разновидность горной.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4" y="1340768"/>
            <a:ext cx="8030472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8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111388"/>
            <a:ext cx="4231055" cy="4680519"/>
          </a:xfr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buNone/>
            </a:pPr>
            <a:r>
              <a:rPr lang="ru-RU" sz="3600" b="1" i="1" dirty="0" smtClean="0"/>
              <a:t>В </a:t>
            </a:r>
            <a:r>
              <a:rPr lang="ru-RU" sz="3600" b="1" i="1" dirty="0" smtClean="0"/>
              <a:t>1986 году </a:t>
            </a:r>
          </a:p>
          <a:p>
            <a:pPr lvl="0" algn="ctr">
              <a:lnSpc>
                <a:spcPct val="90000"/>
              </a:lnSpc>
              <a:buNone/>
            </a:pPr>
            <a:r>
              <a:rPr lang="ru-RU" sz="3600" b="1" i="1" dirty="0" smtClean="0"/>
              <a:t>оз. Байкал внесено в список объектов всемирного наследия ЮНЕСКО </a:t>
            </a:r>
            <a:endParaRPr lang="ru-RU" sz="3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9" y="268762"/>
            <a:ext cx="4780941" cy="6365773"/>
          </a:xfrm>
          <a:prstGeom prst="rect">
            <a:avLst/>
          </a:prstGeom>
          <a:effectLst>
            <a:softEdge rad="1651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73" y="-3515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457745"/>
            <a:ext cx="6552728" cy="187220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4000" b="1" dirty="0"/>
              <a:t>Для сохранения </a:t>
            </a:r>
            <a:r>
              <a:rPr lang="ru-RU" sz="4000" b="1" dirty="0" smtClean="0"/>
              <a:t>какого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000" b="1" dirty="0" smtClean="0"/>
              <a:t>животного был </a:t>
            </a:r>
            <a:r>
              <a:rPr lang="ru-RU" sz="4000" b="1" dirty="0"/>
              <a:t>создан </a:t>
            </a:r>
            <a:endParaRPr lang="ru-RU" sz="4000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4000" b="1" dirty="0" err="1" smtClean="0"/>
              <a:t>Баргузинский</a:t>
            </a:r>
            <a:r>
              <a:rPr lang="ru-RU" sz="4000" b="1" dirty="0" smtClean="0"/>
              <a:t> заповедник</a:t>
            </a:r>
            <a:r>
              <a:rPr lang="ru-RU" sz="4000" b="1" dirty="0" smtClean="0"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1944216" cy="604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Соболь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/>
          <a:stretch/>
        </p:blipFill>
        <p:spPr>
          <a:xfrm>
            <a:off x="2084293" y="836712"/>
            <a:ext cx="6783169" cy="547260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5000" endPos="0" dist="50800" dir="5400000" sy="-100000" algn="bl" rotWithShape="0"/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7583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840760" cy="28803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4000" b="1" dirty="0"/>
              <a:t>Какие особо охраняемые природные территории входят в состав учреждения «Заповедное </a:t>
            </a:r>
            <a:r>
              <a:rPr lang="ru-RU" sz="4000" b="1" dirty="0" smtClean="0"/>
              <a:t>Прибайкалье</a:t>
            </a:r>
            <a:r>
              <a:rPr lang="ru-RU" sz="4000" b="1" dirty="0"/>
              <a:t>»?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228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" y="0"/>
            <a:ext cx="9155542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8" y="964333"/>
            <a:ext cx="8827860" cy="58632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99" y="410681"/>
            <a:ext cx="8435280" cy="273630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В состав </a:t>
            </a:r>
            <a:r>
              <a:rPr lang="ru-RU" b="1" dirty="0" smtClean="0"/>
              <a:t>Заповедного Прибайкалья </a:t>
            </a:r>
            <a:r>
              <a:rPr lang="ru-RU" dirty="0" smtClean="0"/>
              <a:t>входят:</a:t>
            </a:r>
          </a:p>
          <a:p>
            <a:r>
              <a:rPr lang="ru-RU" dirty="0" smtClean="0"/>
              <a:t>государственный природный заповедник «Байкало-Ленский», </a:t>
            </a:r>
          </a:p>
          <a:p>
            <a:r>
              <a:rPr lang="ru-RU" dirty="0" smtClean="0"/>
              <a:t>Прибайкальский национальный парк,</a:t>
            </a:r>
          </a:p>
          <a:p>
            <a:r>
              <a:rPr lang="ru-RU" dirty="0" smtClean="0"/>
              <a:t> Заказник «Тофаларский» </a:t>
            </a:r>
          </a:p>
          <a:p>
            <a:r>
              <a:rPr lang="ru-RU" dirty="0" smtClean="0"/>
              <a:t>Заказник «Красный Яр»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0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20888"/>
            <a:ext cx="648072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В озеро Байкал впадает более 300 рек и ручьёв. Какие из них можно считать главными для озера Байкал?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332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3826768" cy="1440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Главные реки, впадающие в оз. Байкал:</a:t>
            </a:r>
          </a:p>
          <a:p>
            <a:pPr marL="0" indent="0">
              <a:buNone/>
            </a:pPr>
            <a:r>
              <a:rPr lang="ru-RU" b="1" dirty="0" smtClean="0"/>
              <a:t>Селенга,</a:t>
            </a:r>
          </a:p>
          <a:p>
            <a:pPr marL="0" indent="0">
              <a:buNone/>
            </a:pPr>
            <a:r>
              <a:rPr lang="ru-RU" b="1" dirty="0" smtClean="0"/>
              <a:t>Баргузин,</a:t>
            </a:r>
          </a:p>
          <a:p>
            <a:pPr marL="0" indent="0">
              <a:buNone/>
            </a:pPr>
            <a:r>
              <a:rPr lang="ru-RU" b="1" dirty="0" smtClean="0"/>
              <a:t>Верхняя Ангара.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75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293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Викторина «Байкал на всех один»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«Сарма» – северо-западный ветер, разновидность горной.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Маршу парков</dc:title>
  <dc:creator>Хомколова Елена Викторовна</dc:creator>
  <cp:lastModifiedBy>Добрынина Светлана Викторовна</cp:lastModifiedBy>
  <cp:revision>41</cp:revision>
  <dcterms:created xsi:type="dcterms:W3CDTF">2015-04-23T06:45:27Z</dcterms:created>
  <dcterms:modified xsi:type="dcterms:W3CDTF">2016-08-31T09:56:34Z</dcterms:modified>
</cp:coreProperties>
</file>